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5/17/2025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5/17/2025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5/17/2025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5/17/2025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5/17/2025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5/17/2025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5/17/2025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5/17/2025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5/17/2025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5/17/2025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682</TotalTime>
  <Words>1481</Words>
  <Application>Microsoft Office PowerPoint</Application>
  <PresentationFormat>Widescreen</PresentationFormat>
  <Paragraphs>203</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22</cp:revision>
  <dcterms:created xsi:type="dcterms:W3CDTF">2025-05-04T08:43:01Z</dcterms:created>
  <dcterms:modified xsi:type="dcterms:W3CDTF">2025-05-17T13:10:27Z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